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65" r:id="rId6"/>
    <p:sldId id="267" r:id="rId7"/>
    <p:sldId id="269" r:id="rId8"/>
    <p:sldId id="271" r:id="rId9"/>
    <p:sldId id="273" r:id="rId10"/>
    <p:sldId id="275" r:id="rId11"/>
    <p:sldId id="27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92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1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61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15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6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7" Type="http://schemas.openxmlformats.org/officeDocument/2006/relationships/image" Target="../media/image41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Lesson07</a:t>
            </a:r>
            <a:endParaRPr lang="en-US" sz="2800" dirty="0" smtClean="0">
              <a:solidFill>
                <a:srgbClr val="362F20"/>
              </a:solidFill>
              <a:latin typeface="Calibri" panose="020F0502020204030204" pitchFamily="34" charset="0"/>
            </a:endParaRPr>
          </a:p>
          <a:p>
            <a:endParaRPr lang="en-US" sz="2800" dirty="0">
              <a:solidFill>
                <a:srgbClr val="362F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9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530439"/>
                <a:ext cx="10580294" cy="59586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Perform this operation and express the answer in the simplest form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A. </a:t>
                </a:r>
              </a:p>
              <a:p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 smtClean="0"/>
                  <a:t>B.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C.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D. </a:t>
                </a:r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530439"/>
                <a:ext cx="10580294" cy="5958619"/>
              </a:xfrm>
              <a:prstGeom prst="rect">
                <a:avLst/>
              </a:prstGeom>
              <a:blipFill rotWithShape="0">
                <a:blip r:embed="rId3"/>
                <a:stretch>
                  <a:fillRect l="-864" t="-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16" y="2952939"/>
            <a:ext cx="1206865" cy="800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94" y="3931561"/>
            <a:ext cx="641509" cy="769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895" y="4923547"/>
            <a:ext cx="609600" cy="714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49" y="6030597"/>
            <a:ext cx="1123998" cy="777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480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8029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Perform this operation and express the answer in the simplest form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D.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98" y="1990724"/>
            <a:ext cx="2254662" cy="615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096" y="2795589"/>
            <a:ext cx="1092452" cy="656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480" y="3849300"/>
            <a:ext cx="945098" cy="723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066" y="4890656"/>
            <a:ext cx="1061972" cy="73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024" y="5947252"/>
            <a:ext cx="975554" cy="8601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124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00059"/>
                <a:ext cx="10509708" cy="3968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Indicate if the following is True or </a:t>
                </a:r>
                <a:r>
                  <a:rPr lang="en-US" sz="2400" dirty="0" smtClean="0"/>
                  <a:t>False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The least common denominator </a:t>
                </a:r>
                <a:r>
                  <a:rPr lang="en-GB" sz="2400" dirty="0" smtClean="0"/>
                  <a:t>(</a:t>
                </a:r>
                <a:r>
                  <a:rPr lang="en-GB" sz="2400" dirty="0"/>
                  <a:t>LCD)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6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40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𝑎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GB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400">
                        <a:latin typeface="Cambria Math" panose="02040503050406030204" pitchFamily="18" charset="0"/>
                      </a:rPr>
                      <m:t>is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 2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𝑎𝑏</m:t>
                    </m:r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True 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False </a:t>
                </a:r>
              </a:p>
              <a:p>
                <a:r>
                  <a:rPr lang="en-US" sz="2400" dirty="0" smtClean="0"/>
                  <a:t>    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00059"/>
                <a:ext cx="10509708" cy="3968138"/>
              </a:xfrm>
              <a:prstGeom prst="rect">
                <a:avLst/>
              </a:prstGeom>
              <a:blipFill rotWithShape="0">
                <a:blip r:embed="rId3"/>
                <a:stretch>
                  <a:fillRect l="-928" t="-12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423758"/>
                <a:ext cx="11576508" cy="2846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Indicate if the following is True or </a:t>
                </a:r>
                <a:r>
                  <a:rPr lang="en-US" sz="2400" dirty="0" smtClean="0"/>
                  <a:t>False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The </a:t>
                </a:r>
                <a:r>
                  <a:rPr lang="en-US" sz="2400" dirty="0" smtClean="0"/>
                  <a:t>least </a:t>
                </a:r>
                <a:r>
                  <a:rPr lang="en-US" sz="2400" dirty="0"/>
                  <a:t>common denominator (LCD) </a:t>
                </a:r>
                <a:r>
                  <a:rPr lang="en-US" sz="2400" dirty="0" smtClean="0"/>
                  <a:t>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−2  </m:t>
                        </m:r>
                      </m:den>
                    </m:f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40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+2 </m:t>
                        </m:r>
                      </m:den>
                    </m:f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400">
                        <a:latin typeface="Cambria Math" panose="02040503050406030204" pitchFamily="18" charset="0"/>
                      </a:rPr>
                      <m:t>is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400" i="1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True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False</a:t>
                </a:r>
                <a:r>
                  <a:rPr lang="en-US" sz="2400" dirty="0" smtClean="0"/>
                  <a:t>   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23758"/>
                <a:ext cx="11576508" cy="2846357"/>
              </a:xfrm>
              <a:prstGeom prst="rect">
                <a:avLst/>
              </a:prstGeom>
              <a:blipFill rotWithShape="0">
                <a:blip r:embed="rId3"/>
                <a:stretch>
                  <a:fillRect l="-843" t="-1717" b="-36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114550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Determine the LCD of </a:t>
            </a:r>
            <a:r>
              <a:rPr lang="en-US" sz="2400" dirty="0" smtClean="0"/>
              <a:t>these </a:t>
            </a:r>
            <a:r>
              <a:rPr lang="en-US" sz="2400" dirty="0"/>
              <a:t>rational</a:t>
            </a:r>
            <a:r>
              <a:rPr lang="en-US" sz="2400" dirty="0" smtClean="0"/>
              <a:t> </a:t>
            </a:r>
            <a:r>
              <a:rPr lang="en-US" sz="2400" dirty="0"/>
              <a:t>two expressions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79" y="2904172"/>
            <a:ext cx="2279333" cy="375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79" y="3620380"/>
            <a:ext cx="2431733" cy="372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79" y="4351911"/>
            <a:ext cx="2191870" cy="418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79" y="5080019"/>
            <a:ext cx="2102168" cy="418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" y="1867852"/>
            <a:ext cx="1257300" cy="685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257" y="1898333"/>
            <a:ext cx="1350252" cy="6489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958006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Perform this operation and express the answer in the simplest </a:t>
            </a:r>
            <a:r>
              <a:rPr lang="en-US" sz="2400" dirty="0" smtClean="0"/>
              <a:t>form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                     </a:t>
            </a:r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98" y="1920241"/>
            <a:ext cx="1375410" cy="621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209" y="2803068"/>
            <a:ext cx="857654" cy="611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209" y="3601984"/>
            <a:ext cx="740093" cy="545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209" y="4316992"/>
            <a:ext cx="801053" cy="561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209" y="5068784"/>
            <a:ext cx="663893" cy="5915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21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49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Perform this operation and express the answer in the simplest </a:t>
            </a:r>
            <a:r>
              <a:rPr lang="en-US" sz="2400" dirty="0" smtClean="0"/>
              <a:t>form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90" y="1981200"/>
            <a:ext cx="1380173" cy="66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999" y="2796768"/>
            <a:ext cx="587693" cy="5305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188" y="3519892"/>
            <a:ext cx="615315" cy="5600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048" y="4346114"/>
            <a:ext cx="569595" cy="605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088" y="5125234"/>
            <a:ext cx="691515" cy="5753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04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65511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Perform this operation and express the answer in the simplest </a:t>
            </a:r>
            <a:r>
              <a:rPr lang="en-US" sz="2400" dirty="0" smtClean="0"/>
              <a:t>form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545" y="2715996"/>
            <a:ext cx="890588" cy="724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545" y="3501181"/>
            <a:ext cx="1671095" cy="731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545" y="4281684"/>
            <a:ext cx="1663475" cy="675632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44698" y="1932302"/>
                <a:ext cx="1696297" cy="6954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+16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−14</m:t>
                          </m:r>
                        </m:num>
                        <m:den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932302"/>
                <a:ext cx="1696297" cy="69544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394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00372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Perform this operation and express the answer in the simplest form</a:t>
            </a:r>
          </a:p>
          <a:p>
            <a:endParaRPr lang="en-US" sz="2400" dirty="0" smtClean="0"/>
          </a:p>
          <a:p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                    </a:t>
            </a:r>
            <a:endParaRPr lang="en-US" sz="2400" dirty="0"/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2" y="2045017"/>
            <a:ext cx="1799273" cy="698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090" y="3182271"/>
            <a:ext cx="1017270" cy="545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763" y="4007395"/>
            <a:ext cx="923925" cy="494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480" y="4730575"/>
            <a:ext cx="872490" cy="494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090" y="5402291"/>
            <a:ext cx="1017270" cy="5457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67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210" y="1423759"/>
            <a:ext cx="11180269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Perform this operation and express the answer in the simplest </a:t>
            </a:r>
            <a:r>
              <a:rPr lang="en-US" sz="2400" dirty="0" smtClean="0"/>
              <a:t>form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2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142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0" y="1832700"/>
            <a:ext cx="2127710" cy="865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89" y="3068002"/>
            <a:ext cx="1248504" cy="7253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22" y="4004443"/>
            <a:ext cx="1428439" cy="387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17" y="4510604"/>
            <a:ext cx="1416144" cy="679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17" y="5362815"/>
            <a:ext cx="1247781" cy="7313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0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9006</TotalTime>
  <Words>204</Words>
  <Application>Microsoft Office PowerPoint</Application>
  <PresentationFormat>Widescreen</PresentationFormat>
  <Paragraphs>148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Shamika Inamdar</cp:lastModifiedBy>
  <cp:revision>102</cp:revision>
  <dcterms:created xsi:type="dcterms:W3CDTF">2015-02-19T09:01:21Z</dcterms:created>
  <dcterms:modified xsi:type="dcterms:W3CDTF">2015-08-06T08:45:14Z</dcterms:modified>
</cp:coreProperties>
</file>